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332" r:id="rId13"/>
    <p:sldId id="273" r:id="rId14"/>
    <p:sldId id="317" r:id="rId15"/>
    <p:sldId id="318" r:id="rId16"/>
    <p:sldId id="320" r:id="rId17"/>
    <p:sldId id="319" r:id="rId18"/>
    <p:sldId id="296" r:id="rId19"/>
    <p:sldId id="300" r:id="rId20"/>
    <p:sldId id="301" r:id="rId21"/>
    <p:sldId id="302" r:id="rId22"/>
    <p:sldId id="303" r:id="rId23"/>
    <p:sldId id="310" r:id="rId24"/>
    <p:sldId id="315" r:id="rId25"/>
    <p:sldId id="326" r:id="rId26"/>
    <p:sldId id="323" r:id="rId27"/>
    <p:sldId id="325" r:id="rId28"/>
    <p:sldId id="327" r:id="rId29"/>
    <p:sldId id="330" r:id="rId30"/>
    <p:sldId id="328" r:id="rId31"/>
    <p:sldId id="331" r:id="rId32"/>
    <p:sldId id="32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91" autoAdjust="0"/>
    <p:restoredTop sz="94611"/>
  </p:normalViewPr>
  <p:slideViewPr>
    <p:cSldViewPr snapToGrid="0" snapToObjects="1">
      <p:cViewPr varScale="1">
        <p:scale>
          <a:sx n="73" d="100"/>
          <a:sy n="73" d="100"/>
        </p:scale>
        <p:origin x="5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16/2/2019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www.quora.com/How-much-voltage-is-dangerous-for-humans/answer/Mukund-Todm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B25-0CAC-184E-ABB9-2E74A099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9" y="5298831"/>
            <a:ext cx="10515600" cy="1240081"/>
          </a:xfrm>
        </p:spPr>
        <p:txBody>
          <a:bodyPr>
            <a:normAutofit/>
          </a:bodyPr>
          <a:lstStyle/>
          <a:p>
            <a:r>
              <a:rPr lang="en-SG" dirty="0"/>
              <a:t>GFCI = RCCB</a:t>
            </a:r>
            <a:endParaRPr lang="en-US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https://www.quora.com/How-much-voltage-is-dangerous-for-humans/answer/Mukund-Todmal</a:t>
            </a:r>
            <a:endParaRPr lang="en-US" sz="1800" dirty="0"/>
          </a:p>
          <a:p>
            <a:r>
              <a:rPr lang="en-SG" sz="1800" dirty="0"/>
              <a:t>It is not voltage but the </a:t>
            </a:r>
            <a:r>
              <a:rPr lang="en-SG" sz="1800" i="1" dirty="0"/>
              <a:t>current</a:t>
            </a:r>
            <a:r>
              <a:rPr lang="en-SG" sz="1800" dirty="0"/>
              <a:t> flowing through body will decide lethality.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3E07-353B-F74E-AAA0-23B6F094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5CCDF-D40E-D647-8083-0B214636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2" y="132980"/>
            <a:ext cx="4563209" cy="53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16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heater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a 15-year-old boy was electrocuted while using the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>
            <a:off x="1371743" y="2585019"/>
            <a:ext cx="4662427" cy="179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41942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59E1B8-A9A7-441D-A99D-5870E9D72CD8}"/>
              </a:ext>
            </a:extLst>
          </p:cNvPr>
          <p:cNvSpPr/>
          <p:nvPr/>
        </p:nvSpPr>
        <p:spPr>
          <a:xfrm>
            <a:off x="9062217" y="1893942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946DAB-5F4C-433A-B233-5FE2C21DD8D4}"/>
              </a:ext>
            </a:extLst>
          </p:cNvPr>
          <p:cNvSpPr/>
          <p:nvPr/>
        </p:nvSpPr>
        <p:spPr>
          <a:xfrm>
            <a:off x="9023408" y="1343167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9C2E306-170A-4AFC-ACB5-AC1844F7142C}"/>
              </a:ext>
            </a:extLst>
          </p:cNvPr>
          <p:cNvSpPr/>
          <p:nvPr/>
        </p:nvSpPr>
        <p:spPr>
          <a:xfrm rot="3065409">
            <a:off x="8507039" y="1767220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9DF62E-AFF0-4EFC-B418-5E0B8F5CEF07}"/>
              </a:ext>
            </a:extLst>
          </p:cNvPr>
          <p:cNvSpPr/>
          <p:nvPr/>
        </p:nvSpPr>
        <p:spPr>
          <a:xfrm rot="18639749">
            <a:off x="9792557" y="1754464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AD2184-9726-46B5-BA76-12F2DA7C3E97}"/>
              </a:ext>
            </a:extLst>
          </p:cNvPr>
          <p:cNvSpPr/>
          <p:nvPr/>
        </p:nvSpPr>
        <p:spPr>
          <a:xfrm rot="656420">
            <a:off x="8888344" y="273162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3DA16-A6AE-4406-8C89-0EC47FF4F748}"/>
              </a:ext>
            </a:extLst>
          </p:cNvPr>
          <p:cNvSpPr/>
          <p:nvPr/>
        </p:nvSpPr>
        <p:spPr>
          <a:xfrm rot="20897953">
            <a:off x="9457091" y="2727909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1B7A86E-C616-4C06-85EB-6F72685F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>
            <a:normAutofit fontScale="90000"/>
          </a:bodyPr>
          <a:lstStyle/>
          <a:p>
            <a:r>
              <a:rPr lang="en-SG" dirty="0"/>
              <a:t>Failures drawn from coroner inquiry</a:t>
            </a:r>
          </a:p>
        </p:txBody>
      </p:sp>
    </p:spTree>
    <p:extLst>
      <p:ext uri="{BB962C8B-B14F-4D97-AF65-F5344CB8AC3E}">
        <p14:creationId xmlns:p14="http://schemas.microsoft.com/office/powerpoint/2010/main" val="3716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/>
          <a:lstStyle/>
          <a:p>
            <a:r>
              <a:rPr lang="en-SG" dirty="0"/>
              <a:t>Path of current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310414" y="5685330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Neutral-Earth connection causes human body to be a possible return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700" dirty="0"/>
              <a:t>If RCCB is working, it will have tripped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intermittently prevent return path of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RCCB did not trip on imbalance between Live and Neutral during shock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9064349" y="18762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9025540" y="1325445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509171" y="1749498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794689" y="1736742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890476" y="27139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459223" y="27101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547128" y="41178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80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5A2A-9B2D-45AB-839F-D8C01AC1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should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373-203A-4C19-AFAF-09E61A3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 RCCB monthly</a:t>
            </a:r>
          </a:p>
          <a:p>
            <a:r>
              <a:rPr lang="en-SG" dirty="0"/>
              <a:t>Do not use large heater with 13A-rated lines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10C7-93C5-480D-BD34-690A8C9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0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7830" y="3074688"/>
            <a:ext cx="2816339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32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30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3377520"/>
            <a:ext cx="6629" cy="17735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Overcurrent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3377520"/>
            <a:ext cx="3103" cy="178680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3078</TotalTime>
  <Words>1280</Words>
  <Application>Microsoft Office PowerPoint</Application>
  <PresentationFormat>Widescreen</PresentationFormat>
  <Paragraphs>265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Overcurrent Protection (RCBO)</vt:lpstr>
      <vt:lpstr>Blackout recovery procedure</vt:lpstr>
      <vt:lpstr>Problem 1: Safety </vt:lpstr>
      <vt:lpstr>PowerPoint Presentation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 before the case study?</vt:lpstr>
      <vt:lpstr>Case study: Improper heater wiring</vt:lpstr>
      <vt:lpstr>Failures drawn from coroner inquiry</vt:lpstr>
      <vt:lpstr>Path of current</vt:lpstr>
      <vt:lpstr>What should you do?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196</cp:revision>
  <dcterms:created xsi:type="dcterms:W3CDTF">2016-06-23T01:12:38Z</dcterms:created>
  <dcterms:modified xsi:type="dcterms:W3CDTF">2019-02-16T04:22:42Z</dcterms:modified>
</cp:coreProperties>
</file>